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Average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Average-regular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f87997393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f87997393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f87997393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f87997393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f87997393_0_1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f87997393_0_1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f87997393_0_1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1f87997393_0_1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f87997393_0_1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f87997393_0_1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4.jpg"/><Relationship Id="rId6" Type="http://schemas.openxmlformats.org/officeDocument/2006/relationships/image" Target="../media/image3.jpg"/><Relationship Id="rId7" Type="http://schemas.openxmlformats.org/officeDocument/2006/relationships/image" Target="../media/image5.jpg"/><Relationship Id="rId8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Relationship Id="rId4" Type="http://schemas.openxmlformats.org/officeDocument/2006/relationships/image" Target="../media/image10.jpg"/><Relationship Id="rId5" Type="http://schemas.openxmlformats.org/officeDocument/2006/relationships/image" Target="../media/image1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2.xml"/><Relationship Id="rId13" Type="http://schemas.openxmlformats.org/officeDocument/2006/relationships/slide" Target="/ppt/slides/slide15.xml"/><Relationship Id="rId12" Type="http://schemas.openxmlformats.org/officeDocument/2006/relationships/slide" Target="/ppt/slides/slide1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1.xml"/><Relationship Id="rId15" Type="http://schemas.openxmlformats.org/officeDocument/2006/relationships/slide" Target="/ppt/slides/slide17.xml"/><Relationship Id="rId14" Type="http://schemas.openxmlformats.org/officeDocument/2006/relationships/slide" Target="/ppt/slides/slide16.xml"/><Relationship Id="rId17" Type="http://schemas.openxmlformats.org/officeDocument/2006/relationships/slide" Target="/ppt/slides/slide20.xml"/><Relationship Id="rId16" Type="http://schemas.openxmlformats.org/officeDocument/2006/relationships/slide" Target="/ppt/slides/slide19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Relationship Id="rId7" Type="http://schemas.openxmlformats.org/officeDocument/2006/relationships/slide" Target="/ppt/slides/slide9.xml"/><Relationship Id="rId8" Type="http://schemas.openxmlformats.org/officeDocument/2006/relationships/slide" Target="/ppt/slides/slide10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jpg"/><Relationship Id="rId4" Type="http://schemas.openxmlformats.org/officeDocument/2006/relationships/image" Target="../media/image4.jpg"/><Relationship Id="rId5" Type="http://schemas.openxmlformats.org/officeDocument/2006/relationships/image" Target="../media/image3.jpg"/><Relationship Id="rId6" Type="http://schemas.openxmlformats.org/officeDocument/2006/relationships/image" Target="../media/image5.jpg"/><Relationship Id="rId7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Prototyping Presentation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best marketing tool for your business.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433" name="Google Shape;433;p26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434" name="Google Shape;434;p26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5" name="Google Shape;435;p26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Share</a:t>
            </a:r>
            <a:endParaRPr/>
          </a:p>
        </p:txBody>
      </p:sp>
      <p:sp>
        <p:nvSpPr>
          <p:cNvPr id="436" name="Google Shape;436;p26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7" name="Google Shape;437;p26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/>
          </a:p>
        </p:txBody>
      </p:sp>
      <p:sp>
        <p:nvSpPr>
          <p:cNvPr id="438" name="Google Shape;438;p26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9" name="Google Shape;439;p26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440" name="Google Shape;440;p26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1" name="Google Shape;441;p26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26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26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26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5" name="Google Shape;445;p26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26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6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6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9" name="Google Shape;449;p26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450" name="Google Shape;450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6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3" name="Google Shape;453;p26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454" name="Google Shape;454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6" name="Google Shape;456;p26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7" name="Google Shape;457;p26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458" name="Google Shape;458;p26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6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0" name="Google Shape;460;p26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61" name="Google Shape;461;p26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62" name="Google Shape;462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26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5" name="Google Shape;465;p26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Lorem ipsum</a:t>
            </a:r>
            <a:endParaRPr/>
          </a:p>
        </p:txBody>
      </p:sp>
      <p:sp>
        <p:nvSpPr>
          <p:cNvPr id="471" name="Google Shape;471;p27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Showcase how your tools work across different devices</a:t>
            </a:r>
            <a:endParaRPr/>
          </a:p>
        </p:txBody>
      </p:sp>
      <p:sp>
        <p:nvSpPr>
          <p:cNvPr id="472" name="Google Shape;472;p27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Fusce venenatis nunc ut lectus convallis, sit amet egestas mi rutrum.</a:t>
            </a:r>
            <a:endParaRPr/>
          </a:p>
        </p:txBody>
      </p:sp>
      <p:grpSp>
        <p:nvGrpSpPr>
          <p:cNvPr id="473" name="Google Shape;473;p27"/>
          <p:cNvGrpSpPr/>
          <p:nvPr/>
        </p:nvGrpSpPr>
        <p:grpSpPr>
          <a:xfrm>
            <a:off x="6884050" y="1716000"/>
            <a:ext cx="2259900" cy="1103400"/>
            <a:chOff x="6884050" y="1716000"/>
            <a:chExt cx="2259900" cy="1103400"/>
          </a:xfrm>
        </p:grpSpPr>
        <p:sp>
          <p:nvSpPr>
            <p:cNvPr id="474" name="Google Shape;474;p27"/>
            <p:cNvSpPr/>
            <p:nvPr/>
          </p:nvSpPr>
          <p:spPr>
            <a:xfrm>
              <a:off x="6884050" y="1716000"/>
              <a:ext cx="2259900" cy="11034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7"/>
            <p:cNvSpPr txBox="1"/>
            <p:nvPr/>
          </p:nvSpPr>
          <p:spPr>
            <a:xfrm>
              <a:off x="7354784" y="1840351"/>
              <a:ext cx="15504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FFFFFF"/>
                  </a:solidFill>
                </a:rPr>
                <a:t>QUICK TIP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D9F0FF"/>
                  </a:solidFill>
                </a:rPr>
                <a:t>Try right clicking on a photo and using "Replace Image" to demonstrate your prototype.</a:t>
              </a:r>
              <a:endParaRPr sz="700">
                <a:solidFill>
                  <a:srgbClr val="D9F0FF"/>
                </a:solidFill>
              </a:endParaRPr>
            </a:p>
          </p:txBody>
        </p:sp>
        <p:pic>
          <p:nvPicPr>
            <p:cNvPr id="476" name="Google Shape;476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8828" y="1908568"/>
              <a:ext cx="212825" cy="212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7" name="Google Shape;477;p27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478" name="Google Shape;478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486" name="Google Shape;486;p27"/>
          <p:cNvPicPr preferRelativeResize="0"/>
          <p:nvPr/>
        </p:nvPicPr>
        <p:blipFill rotWithShape="1">
          <a:blip r:embed="rId4">
            <a:alphaModFix/>
          </a:blip>
          <a:srcRect b="7264" l="0" r="0" t="7264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27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" name="Google Shape;488;p27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489" name="Google Shape;489;p2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93" name="Google Shape;493;p27"/>
          <p:cNvPicPr preferRelativeResize="0"/>
          <p:nvPr/>
        </p:nvPicPr>
        <p:blipFill rotWithShape="1">
          <a:blip r:embed="rId5">
            <a:alphaModFix/>
          </a:blip>
          <a:srcRect b="16020" l="53168" r="26238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27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27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496" name="Google Shape;496;p2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00" name="Google Shape;500;p27"/>
          <p:cNvPicPr preferRelativeResize="0"/>
          <p:nvPr/>
        </p:nvPicPr>
        <p:blipFill rotWithShape="1">
          <a:blip r:embed="rId6">
            <a:alphaModFix/>
          </a:blip>
          <a:srcRect b="36733" l="41330" r="47980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01" name="Google Shape;501;p27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" name="Google Shape;502;p27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503" name="Google Shape;503;p2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" name="Google Shape;507;p27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508" name="Google Shape;508;p2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9" name="Google Shape;509;p2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10" name="Google Shape;510;p2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2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12" name="Google Shape;512;p27"/>
          <p:cNvPicPr preferRelativeResize="0"/>
          <p:nvPr/>
        </p:nvPicPr>
        <p:blipFill rotWithShape="1">
          <a:blip r:embed="rId7">
            <a:alphaModFix/>
          </a:blip>
          <a:srcRect b="36557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13" name="Google Shape;513;p27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514" name="Google Shape;514;p2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22" name="Google Shape;522;p27"/>
          <p:cNvPicPr preferRelativeResize="0"/>
          <p:nvPr/>
        </p:nvPicPr>
        <p:blipFill rotWithShape="1">
          <a:blip r:embed="rId8">
            <a:alphaModFix/>
          </a:blip>
          <a:srcRect b="27092" l="49668" r="37351" t="55915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desktop</a:t>
            </a:r>
            <a:endParaRPr sz="1000"/>
          </a:p>
        </p:txBody>
      </p:sp>
      <p:sp>
        <p:nvSpPr>
          <p:cNvPr id="528" name="Google Shape;528;p2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29" name="Google Shape;529;p2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530" name="Google Shape;530;p28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531" name="Google Shape;531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39" name="Google Shape;539;p28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28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mobile</a:t>
            </a:r>
            <a:endParaRPr sz="1000"/>
          </a:p>
        </p:txBody>
      </p:sp>
      <p:sp>
        <p:nvSpPr>
          <p:cNvPr id="546" name="Google Shape;546;p29"/>
          <p:cNvSpPr txBox="1"/>
          <p:nvPr>
            <p:ph type="title"/>
          </p:nvPr>
        </p:nvSpPr>
        <p:spPr>
          <a:xfrm>
            <a:off x="434700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47" name="Google Shape;547;p29"/>
          <p:cNvSpPr txBox="1"/>
          <p:nvPr>
            <p:ph idx="1" type="body"/>
          </p:nvPr>
        </p:nvSpPr>
        <p:spPr>
          <a:xfrm>
            <a:off x="5874275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48" name="Google Shape;548;p29"/>
          <p:cNvGrpSpPr/>
          <p:nvPr/>
        </p:nvGrpSpPr>
        <p:grpSpPr>
          <a:xfrm>
            <a:off x="3735320" y="1050307"/>
            <a:ext cx="1662185" cy="3304690"/>
            <a:chOff x="3983627" y="1676395"/>
            <a:chExt cx="1449538" cy="2881914"/>
          </a:xfrm>
        </p:grpSpPr>
        <p:sp>
          <p:nvSpPr>
            <p:cNvPr id="549" name="Google Shape;549;p29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52" name="Google Shape;552;p29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3735424" y="1050131"/>
            <a:ext cx="1659300" cy="28335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53" name="Google Shape;553;p29"/>
          <p:cNvSpPr/>
          <p:nvPr/>
        </p:nvSpPr>
        <p:spPr>
          <a:xfrm flipH="1">
            <a:off x="3735442" y="1117572"/>
            <a:ext cx="1659300" cy="2765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0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mobile</a:t>
            </a:r>
            <a:endParaRPr sz="1000"/>
          </a:p>
        </p:txBody>
      </p:sp>
      <p:sp>
        <p:nvSpPr>
          <p:cNvPr id="559" name="Google Shape;559;p3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60" name="Google Shape;560;p30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61" name="Google Shape;561;p30"/>
          <p:cNvGrpSpPr/>
          <p:nvPr/>
        </p:nvGrpSpPr>
        <p:grpSpPr>
          <a:xfrm>
            <a:off x="4654186" y="1785178"/>
            <a:ext cx="4042004" cy="2072175"/>
            <a:chOff x="4654186" y="1785178"/>
            <a:chExt cx="4042004" cy="2072175"/>
          </a:xfrm>
        </p:grpSpPr>
        <p:sp>
          <p:nvSpPr>
            <p:cNvPr id="562" name="Google Shape;562;p30"/>
            <p:cNvSpPr/>
            <p:nvPr/>
          </p:nvSpPr>
          <p:spPr>
            <a:xfrm>
              <a:off x="4657290" y="1813753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4654186" y="1785178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 rot="5400000">
              <a:off x="4590717" y="2763677"/>
              <a:ext cx="667200" cy="108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65" name="Google Shape;565;p30"/>
          <p:cNvPicPr preferRelativeResize="0"/>
          <p:nvPr/>
        </p:nvPicPr>
        <p:blipFill rotWithShape="1">
          <a:blip r:embed="rId3">
            <a:alphaModFix/>
          </a:blip>
          <a:srcRect b="23234" l="37906" r="30827" t="15185"/>
          <a:stretch/>
        </p:blipFill>
        <p:spPr>
          <a:xfrm rot="5400000">
            <a:off x="5926988" y="1062492"/>
            <a:ext cx="2043600" cy="34890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66" name="Google Shape;566;p30"/>
          <p:cNvSpPr/>
          <p:nvPr/>
        </p:nvSpPr>
        <p:spPr>
          <a:xfrm flipH="1" rot="5400000">
            <a:off x="5885954" y="1103724"/>
            <a:ext cx="2043600" cy="3405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1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572" name="Google Shape;572;p31"/>
          <p:cNvSpPr txBox="1"/>
          <p:nvPr>
            <p:ph type="title"/>
          </p:nvPr>
        </p:nvSpPr>
        <p:spPr>
          <a:xfrm>
            <a:off x="5532750" y="1195700"/>
            <a:ext cx="2642700" cy="16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Lorem ipsum dolor sit consectetur amet adipiscing donec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3" name="Google Shape;573;p31"/>
          <p:cNvSpPr txBox="1"/>
          <p:nvPr>
            <p:ph idx="1" type="body"/>
          </p:nvPr>
        </p:nvSpPr>
        <p:spPr>
          <a:xfrm>
            <a:off x="5532750" y="2907875"/>
            <a:ext cx="2642700" cy="10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74" name="Google Shape;574;p31"/>
          <p:cNvGrpSpPr/>
          <p:nvPr/>
        </p:nvGrpSpPr>
        <p:grpSpPr>
          <a:xfrm>
            <a:off x="596402" y="1727943"/>
            <a:ext cx="1387497" cy="2767214"/>
            <a:chOff x="3983627" y="1676395"/>
            <a:chExt cx="1449538" cy="2881914"/>
          </a:xfrm>
        </p:grpSpPr>
        <p:sp>
          <p:nvSpPr>
            <p:cNvPr id="575" name="Google Shape;575;p31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78" name="Google Shape;578;p31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595000" y="1728137"/>
            <a:ext cx="1389300" cy="23727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79" name="Google Shape;579;p31"/>
          <p:cNvSpPr/>
          <p:nvPr/>
        </p:nvSpPr>
        <p:spPr>
          <a:xfrm flipH="1">
            <a:off x="595102" y="1784207"/>
            <a:ext cx="1389300" cy="2316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" name="Google Shape;580;p31"/>
          <p:cNvGrpSpPr/>
          <p:nvPr/>
        </p:nvGrpSpPr>
        <p:grpSpPr>
          <a:xfrm>
            <a:off x="2339662" y="3136884"/>
            <a:ext cx="559040" cy="1339287"/>
            <a:chOff x="7475548" y="3728000"/>
            <a:chExt cx="316503" cy="758244"/>
          </a:xfrm>
        </p:grpSpPr>
        <p:sp>
          <p:nvSpPr>
            <p:cNvPr id="581" name="Google Shape;581;p3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Google Shape;584;p31"/>
          <p:cNvGrpSpPr/>
          <p:nvPr/>
        </p:nvGrpSpPr>
        <p:grpSpPr>
          <a:xfrm>
            <a:off x="2178640" y="3365517"/>
            <a:ext cx="924900" cy="895292"/>
            <a:chOff x="7384385" y="3857442"/>
            <a:chExt cx="523637" cy="506874"/>
          </a:xfrm>
        </p:grpSpPr>
        <p:sp>
          <p:nvSpPr>
            <p:cNvPr id="585" name="Google Shape;585;p3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6" name="Google Shape;586;p3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87" name="Google Shape;587;p3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89" name="Google Shape;589;p31"/>
          <p:cNvPicPr preferRelativeResize="0"/>
          <p:nvPr/>
        </p:nvPicPr>
        <p:blipFill rotWithShape="1">
          <a:blip r:embed="rId4">
            <a:alphaModFix/>
          </a:blip>
          <a:srcRect b="26640" l="46579" r="31859" t="48531"/>
          <a:stretch/>
        </p:blipFill>
        <p:spPr>
          <a:xfrm>
            <a:off x="2231987" y="3421570"/>
            <a:ext cx="774600" cy="773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90" name="Google Shape;590;p31"/>
          <p:cNvGrpSpPr/>
          <p:nvPr/>
        </p:nvGrpSpPr>
        <p:grpSpPr>
          <a:xfrm>
            <a:off x="3213842" y="3136833"/>
            <a:ext cx="843152" cy="1339537"/>
            <a:chOff x="-5144606" y="890490"/>
            <a:chExt cx="2115815" cy="3361448"/>
          </a:xfrm>
        </p:grpSpPr>
        <p:sp>
          <p:nvSpPr>
            <p:cNvPr id="591" name="Google Shape;591;p31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97" name="Google Shape;597;p31"/>
          <p:cNvPicPr preferRelativeResize="0"/>
          <p:nvPr/>
        </p:nvPicPr>
        <p:blipFill rotWithShape="1">
          <a:blip r:embed="rId5">
            <a:alphaModFix/>
          </a:blip>
          <a:srcRect b="31656" l="47792" r="32558" t="42078"/>
          <a:stretch/>
        </p:blipFill>
        <p:spPr>
          <a:xfrm>
            <a:off x="3246895" y="3410328"/>
            <a:ext cx="732600" cy="8490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2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tablet</a:t>
            </a:r>
            <a:endParaRPr sz="1000"/>
          </a:p>
        </p:txBody>
      </p:sp>
      <p:sp>
        <p:nvSpPr>
          <p:cNvPr id="603" name="Google Shape;603;p32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04" name="Google Shape;604;p32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605" name="Google Shape;605;p32"/>
          <p:cNvGrpSpPr/>
          <p:nvPr/>
        </p:nvGrpSpPr>
        <p:grpSpPr>
          <a:xfrm>
            <a:off x="3409722" y="824063"/>
            <a:ext cx="2351902" cy="3495474"/>
            <a:chOff x="3409722" y="824063"/>
            <a:chExt cx="2351902" cy="3495474"/>
          </a:xfrm>
        </p:grpSpPr>
        <p:sp>
          <p:nvSpPr>
            <p:cNvPr id="606" name="Google Shape;606;p32"/>
            <p:cNvSpPr/>
            <p:nvPr/>
          </p:nvSpPr>
          <p:spPr>
            <a:xfrm rot="-5400000">
              <a:off x="2850822" y="1408938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 rot="-5400000">
              <a:off x="2851024" y="1382963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4349865" y="4144403"/>
              <a:ext cx="471000" cy="657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09" name="Google Shape;609;p32"/>
          <p:cNvPicPr preferRelativeResize="0"/>
          <p:nvPr/>
        </p:nvPicPr>
        <p:blipFill rotWithShape="1">
          <a:blip r:embed="rId3">
            <a:alphaModFix/>
          </a:blip>
          <a:srcRect b="21737" l="55042" r="26199" t="50090"/>
          <a:stretch/>
        </p:blipFill>
        <p:spPr>
          <a:xfrm>
            <a:off x="3409739" y="978859"/>
            <a:ext cx="2351700" cy="30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32"/>
          <p:cNvSpPr/>
          <p:nvPr/>
        </p:nvSpPr>
        <p:spPr>
          <a:xfrm flipH="1">
            <a:off x="3409382" y="979361"/>
            <a:ext cx="2351700" cy="3061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tablet</a:t>
            </a:r>
            <a:endParaRPr sz="1000"/>
          </a:p>
        </p:txBody>
      </p:sp>
      <p:sp>
        <p:nvSpPr>
          <p:cNvPr id="616" name="Google Shape;616;p33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17" name="Google Shape;617;p33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18" name="Google Shape;618;p33"/>
          <p:cNvGrpSpPr/>
          <p:nvPr/>
        </p:nvGrpSpPr>
        <p:grpSpPr>
          <a:xfrm>
            <a:off x="4547087" y="1535165"/>
            <a:ext cx="4273653" cy="2923926"/>
            <a:chOff x="4547087" y="1535165"/>
            <a:chExt cx="4273653" cy="2923926"/>
          </a:xfrm>
        </p:grpSpPr>
        <p:sp>
          <p:nvSpPr>
            <p:cNvPr id="619" name="Google Shape;619;p33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22" name="Google Shape;622;p33"/>
          <p:cNvPicPr preferRelativeResize="0"/>
          <p:nvPr/>
        </p:nvPicPr>
        <p:blipFill rotWithShape="1">
          <a:blip r:embed="rId3">
            <a:alphaModFix/>
          </a:blip>
          <a:srcRect b="22550" l="42865" r="29044" t="35258"/>
          <a:stretch/>
        </p:blipFill>
        <p:spPr>
          <a:xfrm rot="5400000">
            <a:off x="5295271" y="1097449"/>
            <a:ext cx="2895600" cy="37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33"/>
          <p:cNvSpPr/>
          <p:nvPr/>
        </p:nvSpPr>
        <p:spPr>
          <a:xfrm flipH="1" rot="5400000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3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29" name="Google Shape;629;p34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30" name="Google Shape;630;p34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31" name="Google Shape;631;p34"/>
          <p:cNvGrpSpPr/>
          <p:nvPr/>
        </p:nvGrpSpPr>
        <p:grpSpPr>
          <a:xfrm>
            <a:off x="3895497" y="891542"/>
            <a:ext cx="1403091" cy="3361448"/>
            <a:chOff x="7475548" y="3728000"/>
            <a:chExt cx="316503" cy="758244"/>
          </a:xfrm>
        </p:grpSpPr>
        <p:sp>
          <p:nvSpPr>
            <p:cNvPr id="632" name="Google Shape;632;p3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34"/>
          <p:cNvGrpSpPr/>
          <p:nvPr/>
        </p:nvGrpSpPr>
        <p:grpSpPr>
          <a:xfrm>
            <a:off x="3491361" y="1465383"/>
            <a:ext cx="2321335" cy="2247075"/>
            <a:chOff x="7384385" y="3857442"/>
            <a:chExt cx="523637" cy="506874"/>
          </a:xfrm>
        </p:grpSpPr>
        <p:sp>
          <p:nvSpPr>
            <p:cNvPr id="636" name="Google Shape;636;p3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7" name="Google Shape;637;p3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638" name="Google Shape;638;p3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640" name="Google Shape;640;p34"/>
          <p:cNvPicPr preferRelativeResize="0"/>
          <p:nvPr/>
        </p:nvPicPr>
        <p:blipFill rotWithShape="1">
          <a:blip r:embed="rId3">
            <a:alphaModFix/>
          </a:blip>
          <a:srcRect b="26640" l="46579" r="31859" t="48531"/>
          <a:stretch/>
        </p:blipFill>
        <p:spPr>
          <a:xfrm>
            <a:off x="3625513" y="1605774"/>
            <a:ext cx="1944300" cy="19407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46" name="Google Shape;646;p3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47" name="Google Shape;647;p3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48" name="Google Shape;648;p35"/>
          <p:cNvGrpSpPr/>
          <p:nvPr/>
        </p:nvGrpSpPr>
        <p:grpSpPr>
          <a:xfrm>
            <a:off x="3593432" y="890490"/>
            <a:ext cx="2115815" cy="3361448"/>
            <a:chOff x="-5144606" y="890490"/>
            <a:chExt cx="2115815" cy="3361448"/>
          </a:xfrm>
        </p:grpSpPr>
        <p:sp>
          <p:nvSpPr>
            <p:cNvPr id="649" name="Google Shape;649;p35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55" name="Google Shape;655;p35"/>
          <p:cNvPicPr preferRelativeResize="0"/>
          <p:nvPr/>
        </p:nvPicPr>
        <p:blipFill rotWithShape="1">
          <a:blip r:embed="rId3">
            <a:alphaModFix/>
          </a:blip>
          <a:srcRect b="31656" l="47792" r="32558" t="42078"/>
          <a:stretch/>
        </p:blipFill>
        <p:spPr>
          <a:xfrm>
            <a:off x="3675963" y="1576938"/>
            <a:ext cx="1838700" cy="21306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/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/>
              </a:rPr>
              <a:t>Project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/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7"/>
              </a:rPr>
              <a:t>Market trends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8"/>
              </a:rPr>
              <a:t>Cycle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9"/>
              </a:rPr>
              <a:t>Introducing: Lorem ipsum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0"/>
              </a:rPr>
              <a:t>Spotlight on desktop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1"/>
              </a:rPr>
              <a:t>Spotlight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2"/>
              </a:rPr>
              <a:t>Spotlight on landscape view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3"/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4"/>
              </a:rPr>
              <a:t>Spotlight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5"/>
              </a:rPr>
              <a:t>Spotlight on landscape view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6"/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7"/>
              </a:rPr>
              <a:t>Project timeline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661" name="Google Shape;661;p36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2" name="Google Shape;662;p36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3" name="Google Shape;663;p36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4" name="Google Shape;664;p36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5" name="Google Shape;665;p36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Sit Amet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6" name="Google Shape;666;p36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7" name="Google Shape;667;p36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8" name="Google Shape;668;p36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Ultrices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9" name="Google Shape;669;p36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0" name="Google Shape;670;p36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36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Litora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2" name="Google Shape;672;p36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3" name="Google Shape;673;p36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4" name="Google Shape;674;p36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Quis Diam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5" name="Google Shape;675;p36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6" name="Google Shape;676;p36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7" name="Google Shape;677;p36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Dolor Lorem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8" name="Google Shape;678;p36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9" name="Google Shape;679;p36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0" name="Google Shape;680;p36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1" name="Google Shape;681;p36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2" name="Google Shape;682;p36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3" name="Google Shape;683;p36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4" name="Google Shape;684;p36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5" name="Google Shape;685;p36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6" name="Google Shape;686;p36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7" name="Google Shape;687;p36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8" name="Google Shape;688;p36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9" name="Google Shape;689;p36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0" name="Google Shape;690;p36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91" name="Google Shape;691;p36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2" name="Google Shape;692;p36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3" name="Google Shape;693;p36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94" name="Google Shape;694;p36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5" name="Google Shape;695;p36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6" name="Google Shape;696;p36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7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702" name="Google Shape;702;p37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</a:t>
            </a:r>
            <a:endParaRPr/>
          </a:p>
        </p:txBody>
      </p:sp>
      <p:grpSp>
        <p:nvGrpSpPr>
          <p:cNvPr id="703" name="Google Shape;703;p37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704" name="Google Shape;704;p3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12" name="Google Shape;712;p37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37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" name="Google Shape;714;p3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715" name="Google Shape;715;p3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19" name="Google Shape;719;p37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3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" name="Google Shape;721;p37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722" name="Google Shape;722;p3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26" name="Google Shape;726;p37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727" name="Google Shape;727;p37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8" name="Google Shape;728;p37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729" name="Google Shape;729;p3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" name="Google Shape;733;p37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734" name="Google Shape;734;p3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5" name="Google Shape;735;p3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736" name="Google Shape;736;p3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738" name="Google Shape;738;p37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739" name="Google Shape;739;p37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740" name="Google Shape;740;p3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48" name="Google Shape;748;p37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 Morbi a rutrum nisl.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Vestibulum laoreet enim id sem fermentum, sed aliquam arcu dictum. Donec ultrices diam sagittis nibh pellentesque eleifend. 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pic>
        <p:nvPicPr>
          <p:cNvPr descr="offset_comp_267026.jpg" id="273" name="Google Shape;273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74" name="Google Shape;274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5" name="Google Shape;275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6" name="Google Shape;276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01</a:t>
            </a:r>
            <a:endParaRPr sz="1000"/>
          </a:p>
        </p:txBody>
      </p:sp>
      <p:sp>
        <p:nvSpPr>
          <p:cNvPr id="282" name="Google Shape;282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Wendy Writer</a:t>
            </a:r>
            <a:endParaRPr/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85" name="Google Shape;285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3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3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3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3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3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3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23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3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3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3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3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23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3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3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3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309" name="Google Shape;309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02</a:t>
            </a:r>
            <a:endParaRPr sz="1000"/>
          </a:p>
        </p:txBody>
      </p:sp>
      <p:sp>
        <p:nvSpPr>
          <p:cNvPr id="315" name="Google Shape;315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Berry Books</a:t>
            </a:r>
            <a:endParaRPr/>
          </a:p>
        </p:txBody>
      </p:sp>
      <p:sp>
        <p:nvSpPr>
          <p:cNvPr id="316" name="Google Shape;316;p24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18" name="Google Shape;318;p24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24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4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4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4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4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4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4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4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4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4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4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4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4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24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4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4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4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4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4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" name="Google Shape;341;p24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267026.jpg" id="342" name="Google Shape;342;p24"/>
          <p:cNvPicPr preferRelativeResize="0"/>
          <p:nvPr/>
        </p:nvPicPr>
        <p:blipFill rotWithShape="1">
          <a:blip r:embed="rId3">
            <a:alphaModFix/>
          </a:blip>
          <a:srcRect b="8201" l="26515" r="26312" t="26082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trends</a:t>
            </a:r>
            <a:endParaRPr/>
          </a:p>
        </p:txBody>
      </p:sp>
      <p:sp>
        <p:nvSpPr>
          <p:cNvPr id="348" name="Google Shape;348;p25"/>
          <p:cNvSpPr txBox="1"/>
          <p:nvPr>
            <p:ph idx="1" type="body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grpSp>
        <p:nvGrpSpPr>
          <p:cNvPr id="349" name="Google Shape;349;p25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350" name="Google Shape;350;p25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1" name="Google Shape;351;p25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2" name="Google Shape;352;p25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3" name="Google Shape;353;p25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4" name="Google Shape;354;p25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5" name="Google Shape;355;p25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6" name="Google Shape;356;p25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7" name="Google Shape;357;p25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8" name="Google Shape;358;p25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9" name="Google Shape;359;p25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0" name="Google Shape;360;p25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61" name="Google Shape;361;p25"/>
            <p:cNvCxnSpPr>
              <a:stCxn id="362" idx="7"/>
              <a:endCxn id="363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4" name="Google Shape;364;p25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5" name="Google Shape;365;p25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6" name="Google Shape;366;p25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7" name="Google Shape;367;p25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8" name="Google Shape;368;p25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9" name="Google Shape;369;p25"/>
            <p:cNvCxnSpPr>
              <a:stCxn id="356" idx="3"/>
              <a:endCxn id="363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" name="Google Shape;370;p25"/>
            <p:cNvCxnSpPr>
              <a:stCxn id="362" idx="3"/>
              <a:endCxn id="371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" name="Google Shape;372;p25"/>
            <p:cNvCxnSpPr>
              <a:stCxn id="371" idx="5"/>
              <a:endCxn id="373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25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71" name="Google Shape;371;p25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5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25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376" name="Google Shape;376;p25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377" name="Google Shape;377;p25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8" name="Google Shape;378;p25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9" name="Google Shape;379;p25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0" name="Google Shape;380;p25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1" name="Google Shape;381;p25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2" name="Google Shape;382;p25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3" name="Google Shape;383;p25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4" name="Google Shape;384;p25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5" name="Google Shape;385;p25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6" name="Google Shape;386;p25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7" name="Google Shape;387;p25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88" name="Google Shape;388;p25"/>
              <p:cNvCxnSpPr>
                <a:stCxn id="389" idx="6"/>
                <a:endCxn id="390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1" name="Google Shape;391;p25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2" name="Google Shape;392;p25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3" name="Google Shape;393;p25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4" name="Google Shape;394;p25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5" name="Google Shape;395;p25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6" name="Google Shape;396;p25"/>
              <p:cNvCxnSpPr>
                <a:stCxn id="384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7" name="Google Shape;397;p25"/>
              <p:cNvCxnSpPr>
                <a:stCxn id="389" idx="3"/>
                <a:endCxn id="398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9" name="Google Shape;399;p25"/>
              <p:cNvCxnSpPr>
                <a:stCxn id="398" idx="2"/>
                <a:endCxn id="400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01" name="Google Shape;401;p25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98" name="Google Shape;398;p25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25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25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0" name="Google Shape;400;p25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25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403" name="Google Shape;403;p25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4" name="Google Shape;404;p25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5" name="Google Shape;405;p25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6" name="Google Shape;406;p25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7" name="Google Shape;407;p25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8" name="Google Shape;408;p25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9" name="Google Shape;409;p25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0" name="Google Shape;410;p25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1" name="Google Shape;411;p25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2" name="Google Shape;412;p25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3" name="Google Shape;413;p25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414" name="Google Shape;414;p25"/>
            <p:cNvCxnSpPr>
              <a:stCxn id="415" idx="7"/>
              <a:endCxn id="416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" name="Google Shape;416;p25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7" name="Google Shape;417;p25"/>
            <p:cNvCxnSpPr>
              <a:stCxn id="418" idx="3"/>
              <a:endCxn id="419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25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1" name="Google Shape;421;p25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2" name="Google Shape;422;p25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3" name="Google Shape;423;p25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4" name="Google Shape;424;p25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5" name="Google Shape;425;p25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" name="Google Shape;426;p25"/>
            <p:cNvCxnSpPr>
              <a:stCxn id="418" idx="7"/>
              <a:endCxn id="415" idx="7"/>
            </p:cNvCxnSpPr>
            <p:nvPr/>
          </p:nvCxnSpPr>
          <p:spPr>
            <a:xfrm flipH="1" rot="10800000">
              <a:off x="7108759" y="3249388"/>
              <a:ext cx="444000" cy="414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7" name="Google Shape;427;p25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415" name="Google Shape;415;p25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5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5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